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3DDE-FFAB-E602-8950-CDCCB864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A4376-BFC0-E17F-D437-780021682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844C-8CBE-061C-680B-9B8D7644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A9D1-B291-3080-9231-0177499A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E0BED-F43F-FAAD-9310-67666F21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4488-C327-6816-48F5-E9891568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E31A9-12B5-2C60-D384-341FFBF30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FD69-83F2-4DB7-B827-D47D9CF6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34DF-7903-E1EB-4E33-E0BA7B53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163C-F2C9-696B-CAC7-B4628F3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61D8F-7324-433D-9B59-FAFFDAE20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B74EF-586A-0466-50D0-91783BC28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4462-B452-EDC0-72FB-22B9D560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BB000-6927-72C5-7240-830E427C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EF39-C5D0-E85E-FDC3-1005402D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CCD6-6ADA-D52B-EFB3-9A1F409D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1946-B7D3-F2E3-7E3D-C3A0008B3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97C56-E65A-363C-AAE5-1E4001CE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1E11-44B4-43AB-2693-1CFBFDDA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671F-0D68-0751-37A3-DCCBEA2E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5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446D-AD05-EF32-E0FF-4BBEEDAE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893DC-E4BC-3B07-C804-5408BD89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E80C-7506-382F-9E4F-65AB46A7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BAAF3-50EE-F656-6EA6-0EB0DECD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485E6-50D1-BDF2-3254-B17B120D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0CEF-ABBE-536A-2791-6EB5A95C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8D62-1081-DA9B-9936-3E4EF46F2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085BA-DDD8-3111-0B5A-4D05BFFB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993AA-8AE0-99AD-7082-17C92F6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0D9A-CDE0-C42E-2729-C63DFA0A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C3D36-F4E1-42FA-62BE-50962F52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E54E-B5CF-DB05-E8DC-9AB349F8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42641-A6BF-7FBC-A8D4-FB92D04E2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C4FB-00C5-DA6B-32C1-43CD85148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778AA-19E9-F83B-1569-D9BF2B209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BF3A0-D71E-2078-9A10-EA371D73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4BB00-C538-5563-72E3-F9E45C58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6AE73-7F31-41CB-93EB-87D9411B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FDE9E-2512-FCB7-C94F-184D99D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F25B-E879-DBEC-04A0-0BAC3127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46491-D076-B98E-4D65-9C4A0715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07AA0-01DB-8363-C562-D222957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4FC0A-E602-1118-B46F-08B5709E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1D629-4C3A-9BC4-1344-A7134844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E36F9-859E-2AB7-40D8-0434A824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6389-AA08-6349-B901-D78D8AAE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6212-D14D-7BED-CAEB-3837512F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1238-733D-9FA8-FD67-54782C2D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AE0C-9172-BF9C-F3BD-AD99396C5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80D8-78F8-827C-F9B1-FA1D2304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7F0C0-99CF-4563-9210-17B17C47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9B138-4C75-AB64-2930-97019AFD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2FCB-59D6-4C86-63EA-9569BF7F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9D58E-8028-04CF-94CB-B4F1C91F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81730-B3C3-0C64-A558-D48E9FA2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D97B-8974-245F-5B86-ECB5BE0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331E7-66F9-338F-CFCD-35DBB279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EAC6A-F8C3-3C7C-C400-9E83950D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5EDDE-1D30-3802-8575-D026CB9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8B7BB-C941-419B-4484-C6E0D342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E6097-53FA-6C07-3E34-C6B637202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93F520-F307-440B-853B-5E376D1F91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6FDA-792E-A931-2C94-FB5E7A3FB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EA14-749B-8081-349A-054E098F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DC52E-991A-4968-9441-274EBE61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1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DA5B4B4-B395-0943-C86B-5FD1E48D7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A6B133B-6473-D554-43F1-D17F43D99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41A02E0-BF77-64CA-5E08-2CB4BCCB3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97EF9A7-C6F0-714D-7F34-C176B43FF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54C5B49-FF6C-FEBC-4C73-66E299047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1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7B20ED1-762F-2066-392B-C62D36364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1E49C4D-1D37-9438-3449-81B1E3F1A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5A4D5A9-69F9-9A11-17FA-58C29A89B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22F7B2B-402D-B72F-4DFB-E678DB405A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6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2026-01-16T00:07:39Z</dcterms:created>
  <dcterms:modified xsi:type="dcterms:W3CDTF">2026-01-16T00:09:17Z</dcterms:modified>
</cp:coreProperties>
</file>